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00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46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1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8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31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0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54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91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5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0AB9-5729-48C1-97F3-48CF6F0AF5F4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3B2C-3C6C-4C46-BC7C-852FD9D3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16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chemeClr val="tx1"/>
                </a:solidFill>
              </a:rPr>
              <a:t>Portál farmáře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56000"/>
            <a:ext cx="8352928" cy="1673199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PROGRAM ROZVOJE VENKOVA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8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5065"/>
          <a:stretch/>
        </p:blipFill>
        <p:spPr bwMode="auto">
          <a:xfrm>
            <a:off x="-1246909" y="-228600"/>
            <a:ext cx="1166552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8892480" y="476672"/>
            <a:ext cx="504056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8388424" y="1556792"/>
            <a:ext cx="1800200" cy="50405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61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9722" r="26264"/>
          <a:stretch/>
        </p:blipFill>
        <p:spPr bwMode="auto">
          <a:xfrm>
            <a:off x="1331640" y="34911"/>
            <a:ext cx="603794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0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15531" r="18790"/>
          <a:stretch/>
        </p:blipFill>
        <p:spPr bwMode="auto">
          <a:xfrm>
            <a:off x="179512" y="260648"/>
            <a:ext cx="8824686" cy="61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eva 7"/>
          <p:cNvSpPr/>
          <p:nvPr/>
        </p:nvSpPr>
        <p:spPr>
          <a:xfrm>
            <a:off x="1926877" y="2564904"/>
            <a:ext cx="1080120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0" y="1323791"/>
            <a:ext cx="1296144" cy="2880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79512" y="1988840"/>
            <a:ext cx="20882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95535" y="2492896"/>
            <a:ext cx="1531341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52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7955" r="13212"/>
          <a:stretch/>
        </p:blipFill>
        <p:spPr bwMode="auto">
          <a:xfrm>
            <a:off x="899592" y="31665"/>
            <a:ext cx="7170058" cy="6733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483768" y="3717032"/>
            <a:ext cx="3672408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44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9469" r="15840"/>
          <a:stretch/>
        </p:blipFill>
        <p:spPr bwMode="auto">
          <a:xfrm>
            <a:off x="46678" y="-15311"/>
            <a:ext cx="9130145" cy="662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7668344" y="5013176"/>
            <a:ext cx="1800200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776356" y="5589240"/>
            <a:ext cx="1584176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1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12765"/>
          <a:stretch/>
        </p:blipFill>
        <p:spPr bwMode="auto">
          <a:xfrm>
            <a:off x="107504" y="-99392"/>
            <a:ext cx="966651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6911752" y="6093296"/>
            <a:ext cx="223224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284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Předvádění na obrazovce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Portál farmáře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Portál farmáře</dc:title>
  <dc:creator>Renata</dc:creator>
  <cp:lastModifiedBy>Renata</cp:lastModifiedBy>
  <cp:revision>3</cp:revision>
  <dcterms:created xsi:type="dcterms:W3CDTF">2017-04-19T09:10:35Z</dcterms:created>
  <dcterms:modified xsi:type="dcterms:W3CDTF">2017-04-19T09:32:58Z</dcterms:modified>
</cp:coreProperties>
</file>